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2" r:id="rId1"/>
  </p:sldMasterIdLst>
  <p:notesMasterIdLst>
    <p:notesMasterId r:id="rId4"/>
  </p:notesMasterIdLst>
  <p:sldIdLst>
    <p:sldId id="404" r:id="rId2"/>
    <p:sldId id="407" r:id="rId3"/>
  </p:sldIdLst>
  <p:sldSz cx="260096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12"/>
    <a:srgbClr val="F5F6F7"/>
    <a:srgbClr val="ED9C46"/>
    <a:srgbClr val="831884"/>
    <a:srgbClr val="1F201F"/>
    <a:srgbClr val="222222"/>
    <a:srgbClr val="181818"/>
    <a:srgbClr val="3B7D23"/>
    <a:srgbClr val="41362B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218" autoAdjust="0"/>
  </p:normalViewPr>
  <p:slideViewPr>
    <p:cSldViewPr snapToGrid="0">
      <p:cViewPr varScale="1">
        <p:scale>
          <a:sx n="30" d="100"/>
          <a:sy n="30" d="100"/>
        </p:scale>
        <p:origin x="222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42487-2492-47FB-8C2B-7632F25C0E43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1143000"/>
            <a:ext cx="626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832D6-0C5A-41A4-93BC-4AB49E2FC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4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1pPr>
    <a:lvl2pPr marL="463235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2pPr>
    <a:lvl3pPr marL="926467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3pPr>
    <a:lvl4pPr marL="1389704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4pPr>
    <a:lvl5pPr marL="1852935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5pPr>
    <a:lvl6pPr marL="2316170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6pPr>
    <a:lvl7pPr marL="2779402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7pPr>
    <a:lvl8pPr marL="3242637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8pPr>
    <a:lvl9pPr marL="3705870" algn="l" defTabSz="926467" rtl="0" eaLnBrk="1" latinLnBrk="0" hangingPunct="1">
      <a:defRPr sz="121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5421E-9C4D-6E7D-16CF-675D34EA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05C41-3B9B-69D6-1E9F-83E85DC7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5275" y="1143000"/>
            <a:ext cx="62674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DC9E9-2E1C-0A5E-7C13-846521C9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ED4E-12C8-C7BE-E9F0-2E7259CCD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32D6-0C5A-41A4-93BC-4AB49E2FC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4E8C-FF68-F174-F741-34BCE389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7A0F6-4565-DED5-948E-BC418D587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5275" y="1143000"/>
            <a:ext cx="62674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3EED-75EA-6DE1-7130-944772E57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4C67-BC84-1961-6F5A-50A1E810B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32D6-0C5A-41A4-93BC-4AB49E2FC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1200" y="2095078"/>
            <a:ext cx="19507200" cy="4456853"/>
          </a:xfrm>
        </p:spPr>
        <p:txBody>
          <a:bodyPr anchor="b"/>
          <a:lstStyle>
            <a:lvl1pPr algn="ctr">
              <a:defRPr sz="1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200" y="6723804"/>
            <a:ext cx="19507200" cy="3090756"/>
          </a:xfrm>
        </p:spPr>
        <p:txBody>
          <a:bodyPr/>
          <a:lstStyle>
            <a:lvl1pPr marL="0" indent="0" algn="ctr">
              <a:buNone/>
              <a:defRPr sz="4480"/>
            </a:lvl1pPr>
            <a:lvl2pPr marL="853455" indent="0" algn="ctr">
              <a:buNone/>
              <a:defRPr sz="3733"/>
            </a:lvl2pPr>
            <a:lvl3pPr marL="1706910" indent="0" algn="ctr">
              <a:buNone/>
              <a:defRPr sz="3360"/>
            </a:lvl3pPr>
            <a:lvl4pPr marL="2560366" indent="0" algn="ctr">
              <a:buNone/>
              <a:defRPr sz="2987"/>
            </a:lvl4pPr>
            <a:lvl5pPr marL="3413821" indent="0" algn="ctr">
              <a:buNone/>
              <a:defRPr sz="2987"/>
            </a:lvl5pPr>
            <a:lvl6pPr marL="4267276" indent="0" algn="ctr">
              <a:buNone/>
              <a:defRPr sz="2987"/>
            </a:lvl6pPr>
            <a:lvl7pPr marL="5120731" indent="0" algn="ctr">
              <a:buNone/>
              <a:defRPr sz="2987"/>
            </a:lvl7pPr>
            <a:lvl8pPr marL="5974187" indent="0" algn="ctr">
              <a:buNone/>
              <a:defRPr sz="2987"/>
            </a:lvl8pPr>
            <a:lvl9pPr marL="6827642" indent="0" algn="ctr">
              <a:buNone/>
              <a:defRPr sz="29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613120" y="681567"/>
            <a:ext cx="560832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8160" y="681567"/>
            <a:ext cx="1649984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613" y="3191512"/>
            <a:ext cx="22433280" cy="5325109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613" y="8566999"/>
            <a:ext cx="22433280" cy="2800349"/>
          </a:xfrm>
        </p:spPr>
        <p:txBody>
          <a:bodyPr/>
          <a:lstStyle>
            <a:lvl1pPr marL="0" indent="0">
              <a:buNone/>
              <a:defRPr sz="4480">
                <a:solidFill>
                  <a:schemeClr val="tx1">
                    <a:tint val="82000"/>
                  </a:schemeClr>
                </a:solidFill>
              </a:defRPr>
            </a:lvl1pPr>
            <a:lvl2pPr marL="853455" indent="0">
              <a:buNone/>
              <a:defRPr sz="3733">
                <a:solidFill>
                  <a:schemeClr val="tx1">
                    <a:tint val="82000"/>
                  </a:schemeClr>
                </a:solidFill>
              </a:defRPr>
            </a:lvl2pPr>
            <a:lvl3pPr marL="170691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3pPr>
            <a:lvl4pPr marL="2560366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4pPr>
            <a:lvl5pPr marL="3413821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5pPr>
            <a:lvl6pPr marL="4267276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6pPr>
            <a:lvl7pPr marL="5120731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7pPr>
            <a:lvl8pPr marL="5974187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8pPr>
            <a:lvl9pPr marL="6827642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8160" y="3407833"/>
            <a:ext cx="1105408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0" y="3407833"/>
            <a:ext cx="1105408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548" y="681568"/>
            <a:ext cx="2243328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1549" y="3138171"/>
            <a:ext cx="11003279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1549" y="4676140"/>
            <a:ext cx="11003279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167360" y="3138171"/>
            <a:ext cx="11057468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167360" y="4676140"/>
            <a:ext cx="1105746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4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8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549" y="853440"/>
            <a:ext cx="838877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57468" y="1843194"/>
            <a:ext cx="13167360" cy="9097433"/>
          </a:xfrm>
        </p:spPr>
        <p:txBody>
          <a:bodyPr/>
          <a:lstStyle>
            <a:lvl1pPr>
              <a:defRPr sz="5973"/>
            </a:lvl1pPr>
            <a:lvl2pPr>
              <a:defRPr sz="5227"/>
            </a:lvl2pPr>
            <a:lvl3pPr>
              <a:defRPr sz="4480"/>
            </a:lvl3pPr>
            <a:lvl4pPr>
              <a:defRPr sz="3733"/>
            </a:lvl4pPr>
            <a:lvl5pPr>
              <a:defRPr sz="3733"/>
            </a:lvl5pPr>
            <a:lvl6pPr>
              <a:defRPr sz="3733"/>
            </a:lvl6pPr>
            <a:lvl7pPr>
              <a:defRPr sz="3733"/>
            </a:lvl7pPr>
            <a:lvl8pPr>
              <a:defRPr sz="3733"/>
            </a:lvl8pPr>
            <a:lvl9pPr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549" y="3840480"/>
            <a:ext cx="838877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549" y="853440"/>
            <a:ext cx="838877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57468" y="1843194"/>
            <a:ext cx="13167360" cy="9097433"/>
          </a:xfrm>
        </p:spPr>
        <p:txBody>
          <a:bodyPr anchor="t"/>
          <a:lstStyle>
            <a:lvl1pPr marL="0" indent="0">
              <a:buNone/>
              <a:defRPr sz="5973"/>
            </a:lvl1pPr>
            <a:lvl2pPr marL="853455" indent="0">
              <a:buNone/>
              <a:defRPr sz="5227"/>
            </a:lvl2pPr>
            <a:lvl3pPr marL="1706910" indent="0">
              <a:buNone/>
              <a:defRPr sz="4480"/>
            </a:lvl3pPr>
            <a:lvl4pPr marL="2560366" indent="0">
              <a:buNone/>
              <a:defRPr sz="3733"/>
            </a:lvl4pPr>
            <a:lvl5pPr marL="3413821" indent="0">
              <a:buNone/>
              <a:defRPr sz="3733"/>
            </a:lvl5pPr>
            <a:lvl6pPr marL="4267276" indent="0">
              <a:buNone/>
              <a:defRPr sz="3733"/>
            </a:lvl6pPr>
            <a:lvl7pPr marL="5120731" indent="0">
              <a:buNone/>
              <a:defRPr sz="3733"/>
            </a:lvl7pPr>
            <a:lvl8pPr marL="5974187" indent="0">
              <a:buNone/>
              <a:defRPr sz="3733"/>
            </a:lvl8pPr>
            <a:lvl9pPr marL="6827642" indent="0">
              <a:buNone/>
              <a:defRPr sz="3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549" y="3840480"/>
            <a:ext cx="838877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3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8160" y="681568"/>
            <a:ext cx="2243328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8160" y="3407833"/>
            <a:ext cx="2243328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88160" y="11865187"/>
            <a:ext cx="585216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0AE95-05E9-48CF-90CA-FF5467931F15}" type="datetimeFigureOut">
              <a:rPr lang="en-US" smtClean="0"/>
              <a:t>14-Oct-24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15680" y="11865187"/>
            <a:ext cx="877824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69280" y="11865187"/>
            <a:ext cx="585216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5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 advClick="0" advTm="19014">
        <p:fade/>
      </p:transition>
    </mc:Fallback>
  </mc:AlternateConten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EC26A5-9F43-47DB-F041-26DE64CD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5C4B544-984C-1278-0C97-8B578371B9A5}"/>
              </a:ext>
            </a:extLst>
          </p:cNvPr>
          <p:cNvSpPr/>
          <p:nvPr/>
        </p:nvSpPr>
        <p:spPr>
          <a:xfrm>
            <a:off x="3" y="-8608"/>
            <a:ext cx="26133007" cy="1311500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id of purple and black&#10;&#10;Description automatically generated">
            <a:extLst>
              <a:ext uri="{FF2B5EF4-FFF2-40B4-BE49-F238E27FC236}">
                <a16:creationId xmlns:a16="http://schemas.microsoft.com/office/drawing/2014/main" id="{05F90947-98FC-6551-F38D-941150CCC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8284"/>
            <a:ext cx="26009600" cy="10484781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CD5494-1F83-AC73-686B-23D52C7D0CCC}"/>
              </a:ext>
            </a:extLst>
          </p:cNvPr>
          <p:cNvSpPr/>
          <p:nvPr/>
        </p:nvSpPr>
        <p:spPr>
          <a:xfrm>
            <a:off x="0" y="1408282"/>
            <a:ext cx="26009600" cy="10484780"/>
          </a:xfrm>
          <a:prstGeom prst="rect">
            <a:avLst/>
          </a:prstGeom>
          <a:solidFill>
            <a:schemeClr val="accent1">
              <a:lumMod val="20000"/>
              <a:lumOff val="80000"/>
              <a:alpha val="69000"/>
            </a:schemeClr>
          </a:solidFill>
          <a:ln>
            <a:noFill/>
          </a:ln>
          <a:effectLst>
            <a:softEdge rad="1041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tablet and a computer&#10;&#10;Description automatically generated">
            <a:extLst>
              <a:ext uri="{FF2B5EF4-FFF2-40B4-BE49-F238E27FC236}">
                <a16:creationId xmlns:a16="http://schemas.microsoft.com/office/drawing/2014/main" id="{28910489-43A3-30AB-862E-1DCBDFCA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137">
            <a:off x="14479608" y="2535426"/>
            <a:ext cx="6927460" cy="3893180"/>
          </a:xfrm>
          <a:prstGeom prst="rect">
            <a:avLst/>
          </a:prstGeom>
          <a:effectLst>
            <a:softEdge rad="952500"/>
          </a:effectLst>
        </p:spPr>
      </p:pic>
      <p:pic>
        <p:nvPicPr>
          <p:cNvPr id="16" name="Picture 15" descr="A hand holding a phone&#10;&#10;Description automatically generated">
            <a:extLst>
              <a:ext uri="{FF2B5EF4-FFF2-40B4-BE49-F238E27FC236}">
                <a16:creationId xmlns:a16="http://schemas.microsoft.com/office/drawing/2014/main" id="{595D3ADE-D5CB-D643-356F-8AF8E5E1D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01" y="2193263"/>
            <a:ext cx="6885453" cy="5164090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43" name="Picture 42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73EFC08C-BA1B-A3F3-D826-5DD1CE06FA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52" y="2971377"/>
            <a:ext cx="1955585" cy="195558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4CB4044-AA96-BF9D-8561-A9EB1E630061}"/>
              </a:ext>
            </a:extLst>
          </p:cNvPr>
          <p:cNvSpPr txBox="1"/>
          <p:nvPr/>
        </p:nvSpPr>
        <p:spPr>
          <a:xfrm>
            <a:off x="705507" y="3480576"/>
            <a:ext cx="7897170" cy="3170099"/>
          </a:xfrm>
          <a:prstGeom prst="rect">
            <a:avLst/>
          </a:prstGeom>
          <a:noFill/>
          <a:ln>
            <a:noFill/>
          </a:ln>
          <a:effectLst>
            <a:softEdge rad="952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0" dirty="0">
                <a:solidFill>
                  <a:srgbClr val="002060"/>
                </a:solidFill>
                <a:latin typeface="Baguet Script" panose="00000500000000000000" pitchFamily="2" charset="0"/>
              </a:rPr>
              <a:t>Learn</a:t>
            </a:r>
            <a:r>
              <a:rPr lang="en-US" sz="200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 </a:t>
            </a:r>
          </a:p>
        </p:txBody>
      </p:sp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478A4097-184E-127B-6444-6DD442CC77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561">
            <a:off x="13092708" y="3026537"/>
            <a:ext cx="1672621" cy="3345242"/>
          </a:xfrm>
          <a:prstGeom prst="rect">
            <a:avLst/>
          </a:prstGeom>
        </p:spPr>
      </p:pic>
      <p:pic>
        <p:nvPicPr>
          <p:cNvPr id="17" name="Picture 16" descr="A logo with a bee&#10;&#10;Description automatically generated">
            <a:extLst>
              <a:ext uri="{FF2B5EF4-FFF2-40B4-BE49-F238E27FC236}">
                <a16:creationId xmlns:a16="http://schemas.microsoft.com/office/drawing/2014/main" id="{D408AC5D-7142-03E3-1EE3-D05FE598D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77" y="2193262"/>
            <a:ext cx="9431754" cy="461449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C2FBEFC-7659-3291-C822-4520B661CD57}"/>
              </a:ext>
            </a:extLst>
          </p:cNvPr>
          <p:cNvSpPr txBox="1"/>
          <p:nvPr/>
        </p:nvSpPr>
        <p:spPr>
          <a:xfrm>
            <a:off x="1921378" y="5495570"/>
            <a:ext cx="22166849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>
                <a:latin typeface="Bahnschrift SemiBold" panose="020B0502040204020203" pitchFamily="34" charset="0"/>
              </a:rPr>
              <a:t>App Inventor</a:t>
            </a:r>
          </a:p>
        </p:txBody>
      </p:sp>
    </p:spTree>
    <p:extLst>
      <p:ext uri="{BB962C8B-B14F-4D97-AF65-F5344CB8AC3E}">
        <p14:creationId xmlns:p14="http://schemas.microsoft.com/office/powerpoint/2010/main" val="185524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63F2-9698-6227-DC5A-E8C87E62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640B011F-8742-FD40-E0CD-53D0C02E6C66}"/>
              </a:ext>
            </a:extLst>
          </p:cNvPr>
          <p:cNvSpPr/>
          <p:nvPr/>
        </p:nvSpPr>
        <p:spPr>
          <a:xfrm>
            <a:off x="3" y="-8608"/>
            <a:ext cx="26133007" cy="13115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id of purple and black&#10;&#10;Description automatically generated">
            <a:extLst>
              <a:ext uri="{FF2B5EF4-FFF2-40B4-BE49-F238E27FC236}">
                <a16:creationId xmlns:a16="http://schemas.microsoft.com/office/drawing/2014/main" id="{039B3039-B7DA-B755-4D2E-90F0657B4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" y="858891"/>
            <a:ext cx="25941772" cy="11951321"/>
          </a:xfrm>
          <a:prstGeom prst="rect">
            <a:avLst/>
          </a:prstGeom>
        </p:spPr>
      </p:pic>
      <p:pic>
        <p:nvPicPr>
          <p:cNvPr id="3" name="Picture 2" descr="A hand holding a phone&#10;&#10;Description automatically generated">
            <a:extLst>
              <a:ext uri="{FF2B5EF4-FFF2-40B4-BE49-F238E27FC236}">
                <a16:creationId xmlns:a16="http://schemas.microsoft.com/office/drawing/2014/main" id="{28EFC87C-05EA-3847-31F1-3FDD46EF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974" y="858888"/>
            <a:ext cx="5607706" cy="4205780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43" name="Picture 42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E8426EB2-FEBE-FEA4-836C-C56859F8F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083" y="4301014"/>
            <a:ext cx="2024045" cy="202404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7493EED-7413-CB13-ACB4-7996012BDAB4}"/>
              </a:ext>
            </a:extLst>
          </p:cNvPr>
          <p:cNvSpPr txBox="1"/>
          <p:nvPr/>
        </p:nvSpPr>
        <p:spPr>
          <a:xfrm>
            <a:off x="2827914" y="508671"/>
            <a:ext cx="16485158" cy="6317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454" dirty="0">
                <a:solidFill>
                  <a:schemeClr val="bg1">
                    <a:lumMod val="75000"/>
                  </a:schemeClr>
                </a:solidFill>
                <a:latin typeface="Baguet Script" panose="00000500000000000000" pitchFamily="2" charset="0"/>
              </a:rPr>
              <a:t>Become</a:t>
            </a:r>
            <a:r>
              <a:rPr lang="en-US" sz="40454" b="1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0EC48B-72B3-EC9C-39E2-22018E49829B}"/>
              </a:ext>
            </a:extLst>
          </p:cNvPr>
          <p:cNvSpPr txBox="1"/>
          <p:nvPr/>
        </p:nvSpPr>
        <p:spPr>
          <a:xfrm>
            <a:off x="19230725" y="3180943"/>
            <a:ext cx="3789309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0E6F-FB81-D8D2-4FDB-0B0A5173F14F}"/>
              </a:ext>
            </a:extLst>
          </p:cNvPr>
          <p:cNvSpPr txBox="1"/>
          <p:nvPr/>
        </p:nvSpPr>
        <p:spPr>
          <a:xfrm>
            <a:off x="191235" y="5759301"/>
            <a:ext cx="25941772" cy="51706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3000" b="1" dirty="0">
                <a:solidFill>
                  <a:schemeClr val="bg1">
                    <a:lumMod val="85000"/>
                  </a:schemeClr>
                </a:solidFill>
                <a:latin typeface="Bahnschrift SemiBold" panose="020B0502040204020203" pitchFamily="34" charset="0"/>
              </a:rPr>
              <a:t>App inventor</a:t>
            </a:r>
          </a:p>
        </p:txBody>
      </p:sp>
      <p:pic>
        <p:nvPicPr>
          <p:cNvPr id="9" name="Picture 8" descr="A logo of a bee&#10;&#10;Description automatically generated">
            <a:extLst>
              <a:ext uri="{FF2B5EF4-FFF2-40B4-BE49-F238E27FC236}">
                <a16:creationId xmlns:a16="http://schemas.microsoft.com/office/drawing/2014/main" id="{BEF08752-F501-3224-75A9-5988D7E01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565" y="5644536"/>
            <a:ext cx="2206758" cy="2106226"/>
          </a:xfrm>
          <a:prstGeom prst="rect">
            <a:avLst/>
          </a:prstGeom>
          <a:effectLst>
            <a:softEdge rad="482600"/>
          </a:effectLst>
        </p:spPr>
      </p:pic>
    </p:spTree>
    <p:extLst>
      <p:ext uri="{BB962C8B-B14F-4D97-AF65-F5344CB8AC3E}">
        <p14:creationId xmlns:p14="http://schemas.microsoft.com/office/powerpoint/2010/main" val="14807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5163</TotalTime>
  <Words>9</Words>
  <Application>Microsoft Office PowerPoint</Application>
  <PresentationFormat>Custom</PresentationFormat>
  <Paragraphs>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Baguet Script</vt:lpstr>
      <vt:lpstr>Bahnschrift SemiBold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Golam Mostofa, Assistant Engineer, EEE</dc:creator>
  <cp:lastModifiedBy>Md. Golam Mostofa, Assistant Engineer, EEE</cp:lastModifiedBy>
  <cp:revision>203</cp:revision>
  <dcterms:created xsi:type="dcterms:W3CDTF">2023-12-29T07:18:24Z</dcterms:created>
  <dcterms:modified xsi:type="dcterms:W3CDTF">2024-10-14T18:47:03Z</dcterms:modified>
</cp:coreProperties>
</file>